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65" r:id="rId5"/>
    <p:sldId id="268" r:id="rId6"/>
    <p:sldId id="269" r:id="rId7"/>
    <p:sldId id="267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7BDC-DC55-47E9-9A66-F3C4738BE6D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987E-BEEF-44AF-9839-4A5C784E4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B987E-BEEF-44AF-9839-4A5C784E49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0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7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53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5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0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5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18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8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28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4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7819-4411-4FCB-9D74-E5C530F9604D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7734-613A-4845-8710-F9B144B4C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7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" y="0"/>
            <a:ext cx="9143380" cy="68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7558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Зимние Олимпийские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виды спорта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357562"/>
            <a:ext cx="869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Загадки для детей старшего дошкольного возраста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35782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5715016"/>
            <a:ext cx="5450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Подготовила: </a:t>
            </a:r>
            <a:r>
              <a:rPr lang="ru-RU" b="1" dirty="0" err="1" smtClean="0">
                <a:solidFill>
                  <a:srgbClr val="7030A0"/>
                </a:solidFill>
              </a:rPr>
              <a:t>Кондакова</a:t>
            </a:r>
            <a:r>
              <a:rPr lang="ru-RU" b="1" dirty="0" smtClean="0">
                <a:solidFill>
                  <a:srgbClr val="7030A0"/>
                </a:solidFill>
              </a:rPr>
              <a:t> Н.Д., старший воспитатель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МАДОУ «Детский сад комбинированного вида №1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г. Шебекино Белгородской области»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8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Мчатся сани по жёлобу,</a:t>
            </a:r>
            <a:br>
              <a:rPr lang="ru-RU" sz="2800" b="1" dirty="0" smtClean="0"/>
            </a:br>
            <a:r>
              <a:rPr lang="ru-RU" sz="2800" b="1" dirty="0" smtClean="0"/>
              <a:t>Лёд с обеих сторон.</a:t>
            </a:r>
            <a:br>
              <a:rPr lang="ru-RU" sz="2800" b="1" dirty="0" smtClean="0"/>
            </a:br>
            <a:r>
              <a:rPr lang="ru-RU" sz="2800" b="1" dirty="0" smtClean="0"/>
              <a:t>А вот как называется</a:t>
            </a:r>
            <a:br>
              <a:rPr lang="ru-RU" sz="2800" b="1" dirty="0" smtClean="0"/>
            </a:br>
            <a:r>
              <a:rPr lang="ru-RU" sz="2800" b="1" dirty="0" smtClean="0"/>
              <a:t>Этот спорт? – ...</a:t>
            </a:r>
            <a:endParaRPr lang="ru-RU" sz="2800" b="1" dirty="0"/>
          </a:p>
        </p:txBody>
      </p:sp>
      <p:pic>
        <p:nvPicPr>
          <p:cNvPr id="4" name="Рисунок 3" descr="http://stocklogos.com/sites/default/files/sochi18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85992"/>
            <a:ext cx="2909577" cy="424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vse-o-sochi.ru/uploads/posts/2012-08/1346145989_skele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7" y="2786058"/>
            <a:ext cx="5100757" cy="335758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30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Мчаться вниз по снежным склонам –</a:t>
            </a:r>
            <a:br>
              <a:rPr lang="ru-RU" sz="2400" b="1" dirty="0" smtClean="0"/>
            </a:br>
            <a:r>
              <a:rPr lang="ru-RU" sz="2400" b="1" dirty="0" smtClean="0"/>
              <a:t>Очень мужественный спорт!</a:t>
            </a:r>
            <a:br>
              <a:rPr lang="ru-RU" sz="2400" b="1" dirty="0" smtClean="0"/>
            </a:br>
            <a:r>
              <a:rPr lang="ru-RU" sz="2400" b="1" dirty="0" smtClean="0"/>
              <a:t>А поможет чемпионам</a:t>
            </a:r>
            <a:br>
              <a:rPr lang="ru-RU" sz="2400" b="1" dirty="0" smtClean="0"/>
            </a:br>
            <a:r>
              <a:rPr lang="ru-RU" sz="2400" b="1" dirty="0" smtClean="0"/>
              <a:t>В этом спорте ...</a:t>
            </a:r>
            <a:endParaRPr lang="ru-RU" sz="2400" b="1" dirty="0"/>
          </a:p>
        </p:txBody>
      </p:sp>
      <p:pic>
        <p:nvPicPr>
          <p:cNvPr id="5" name="Рисунок 4" descr="http://stocklogos.com/sites/default/files/sochi20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2975617" cy="381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vse-o-sochi.ru/uploads/posts/2013-02/1360740003_snoubord-sochi-1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4989525" cy="341782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5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05458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Во дворе с утра игра,</a:t>
            </a:r>
            <a:br>
              <a:rPr lang="ru-RU" sz="3200" b="1" dirty="0" smtClean="0"/>
            </a:br>
            <a:r>
              <a:rPr lang="ru-RU" sz="3200" b="1" dirty="0" smtClean="0"/>
              <a:t>Разыгралась детвора.</a:t>
            </a:r>
            <a:br>
              <a:rPr lang="ru-RU" sz="3200" b="1" dirty="0" smtClean="0"/>
            </a:br>
            <a:r>
              <a:rPr lang="ru-RU" sz="3200" b="1" dirty="0" smtClean="0"/>
              <a:t>Крики: «шайбу!», «мимо!», «бей!» -</a:t>
            </a:r>
            <a:br>
              <a:rPr lang="ru-RU" sz="3200" b="1" dirty="0" smtClean="0"/>
            </a:br>
            <a:r>
              <a:rPr lang="ru-RU" sz="3200" b="1" dirty="0" smtClean="0"/>
              <a:t>Значит там игра – ….</a:t>
            </a:r>
            <a:endParaRPr lang="ru-RU" sz="3200" b="1" dirty="0"/>
          </a:p>
        </p:txBody>
      </p:sp>
      <p:pic>
        <p:nvPicPr>
          <p:cNvPr id="4" name="Рисунок 3" descr="http://stocklogos.com/sites/default/files/sochi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2768143" cy="367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maks-portal.ru/sites/default/files/imagecache/image_x480/dsc2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000372"/>
            <a:ext cx="5287357" cy="33613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3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4663"/>
            <a:ext cx="7110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Вопрос не лёгкий у меня,</a:t>
            </a:r>
            <a:br>
              <a:rPr lang="ru-RU" sz="3200" b="1" dirty="0" smtClean="0"/>
            </a:br>
            <a:r>
              <a:rPr lang="ru-RU" sz="3200" b="1" dirty="0" smtClean="0"/>
              <a:t>Как это называют,</a:t>
            </a:r>
            <a:br>
              <a:rPr lang="ru-RU" sz="3200" b="1" dirty="0" smtClean="0"/>
            </a:br>
            <a:r>
              <a:rPr lang="ru-RU" sz="3200" b="1" dirty="0" smtClean="0"/>
              <a:t>Когда спортсмены на санях</a:t>
            </a:r>
            <a:br>
              <a:rPr lang="ru-RU" sz="3200" b="1" dirty="0" smtClean="0"/>
            </a:br>
            <a:r>
              <a:rPr lang="ru-RU" sz="3200" b="1" dirty="0" smtClean="0"/>
              <a:t>По жёлобу съезжают? </a:t>
            </a:r>
            <a:endParaRPr lang="ru-RU" sz="3200" dirty="0"/>
          </a:p>
        </p:txBody>
      </p:sp>
      <p:pic>
        <p:nvPicPr>
          <p:cNvPr id="4" name="Рисунок 3" descr="http://stocklogos.com/sites/default/files/sochi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2807"/>
            <a:ext cx="3042955" cy="407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sport.mail.ru/prev670w/pic/21/10/main11675744_56cd4116bc6e519c61c61faa01645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251" y="2593678"/>
            <a:ext cx="4733925" cy="38862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1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50" y="-7150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Спорт на свете есть такой,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Популярен он зимой.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На полозьях ты бежишь,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За соперником спешишь. </a:t>
            </a:r>
          </a:p>
        </p:txBody>
      </p:sp>
      <p:pic>
        <p:nvPicPr>
          <p:cNvPr id="5" name="Рисунок 4" descr="http://stocklogos.com/sites/default/files/sochi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7183"/>
            <a:ext cx="2984167" cy="397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www.tbroker.ru/images/ski_r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023" y="2536000"/>
            <a:ext cx="5181600" cy="38862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70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896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Трудно, что ни говори,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Мчать на скорости с горы!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И препятствия стоят -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Там флажков есть целый ряд.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Лыжнику пройти их надо.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За победу ждёт награда,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Хлынут поздравленья валом.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Этот спорт зовётся …</a:t>
            </a:r>
          </a:p>
        </p:txBody>
      </p:sp>
      <p:pic>
        <p:nvPicPr>
          <p:cNvPr id="11268" name="Picture 4" descr="http://rsport.ru/images/64699/36/646993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357562"/>
            <a:ext cx="4759101" cy="26936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0-tub-ru.yandex.net/i?id=225081381-2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969419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6108302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Слалом</a:t>
            </a:r>
          </a:p>
        </p:txBody>
      </p:sp>
    </p:spTree>
    <p:extLst>
      <p:ext uri="{BB962C8B-B14F-4D97-AF65-F5344CB8AC3E}">
        <p14:creationId xmlns:p14="http://schemas.microsoft.com/office/powerpoint/2010/main" xmlns="" val="15859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8640"/>
            <a:ext cx="6102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 этот спорт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Я много слышал: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Воздушный акробат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На лыжах.</a:t>
            </a:r>
          </a:p>
        </p:txBody>
      </p:sp>
      <p:pic>
        <p:nvPicPr>
          <p:cNvPr id="4" name="Рисунок 3" descr="http://stocklogos.com/sites/default/files/sochi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25" y="2278747"/>
            <a:ext cx="3344207" cy="44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www.yuga.ru/media/freestyle_ski_mogul_b%288%29__tut3i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056363" cy="33540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7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7830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Очень трудно быть, не спорьте,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Самым метким в этом спорте.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Просто мчаться по лыжне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То под силу даже мне.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Сам попробуй бегать день,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А потом попасть в мишень,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Лежа навзничь, из винтовки.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Тут нельзя без тренировки!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А мишень тебе не слон.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Спорт зовётся …</a:t>
            </a:r>
          </a:p>
        </p:txBody>
      </p:sp>
      <p:pic>
        <p:nvPicPr>
          <p:cNvPr id="4" name="Рисунок 3" descr="http://stocklogos.com/sites/default/files/sochi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6731"/>
            <a:ext cx="2696135" cy="33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www.smsport.ru/image/biatlon/rostovtsev/Rostovtsev-Tu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357562"/>
            <a:ext cx="4896544" cy="32537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3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пируэт,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>Эх, хорошо катаются!</a:t>
            </a:r>
            <a:br>
              <a:rPr lang="ru-RU" b="1" dirty="0" smtClean="0"/>
            </a:br>
            <a:r>
              <a:rPr lang="ru-RU" b="1" dirty="0" smtClean="0"/>
              <a:t>Зал затаил дыхание.</a:t>
            </a:r>
            <a:br>
              <a:rPr lang="ru-RU" b="1" dirty="0" smtClean="0"/>
            </a:br>
            <a:r>
              <a:rPr lang="ru-RU" b="1" dirty="0" smtClean="0"/>
              <a:t>Вид спорта называется…</a:t>
            </a:r>
            <a:endParaRPr lang="ru-RU" b="1" dirty="0"/>
          </a:p>
        </p:txBody>
      </p:sp>
      <p:pic>
        <p:nvPicPr>
          <p:cNvPr id="4" name="Рисунок 3" descr="http://stocklogos.com/sites/default/files/sochi3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071810"/>
            <a:ext cx="2475551" cy="340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arenaicerm.ru/pic/photo/big_2adfbf2016a9c83eb6c9cdf23b674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857496"/>
            <a:ext cx="5255412" cy="3500462"/>
          </a:xfrm>
          <a:prstGeom prst="round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0215602" y="5714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5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 площадке ледяной</a:t>
            </a:r>
          </a:p>
          <a:p>
            <a:r>
              <a:rPr lang="ru-RU" sz="2400" b="1" dirty="0" smtClean="0"/>
              <a:t>Игроки метут метлой</a:t>
            </a:r>
          </a:p>
          <a:p>
            <a:r>
              <a:rPr lang="ru-RU" sz="2400" b="1" dirty="0" smtClean="0"/>
              <a:t>И по льду гоняют камень.</a:t>
            </a:r>
          </a:p>
          <a:p>
            <a:r>
              <a:rPr lang="ru-RU" sz="2400" b="1" dirty="0" smtClean="0"/>
              <a:t>Что за спорт здесь перед нами?</a:t>
            </a:r>
            <a:endParaRPr lang="ru-RU" sz="2400" dirty="0"/>
          </a:p>
        </p:txBody>
      </p:sp>
      <p:pic>
        <p:nvPicPr>
          <p:cNvPr id="4" name="Рисунок 3" descr="http://stocklogos.com/sites/default/files/sochi10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3108960" cy="388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fr.ria.ru/images/18610/18/186101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71810"/>
            <a:ext cx="4786306" cy="271224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09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103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Пользователь</cp:lastModifiedBy>
  <cp:revision>31</cp:revision>
  <dcterms:created xsi:type="dcterms:W3CDTF">2014-03-04T07:50:22Z</dcterms:created>
  <dcterms:modified xsi:type="dcterms:W3CDTF">2014-03-07T09:47:00Z</dcterms:modified>
</cp:coreProperties>
</file>